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79787b5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79787b5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car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f79787b5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f79787b5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Mitsubishi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9f79787b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9f79787b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1995 Toyota Supra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f79787b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f79787b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Chevy</a:t>
            </a:r>
            <a:r>
              <a:rPr lang="en"/>
              <a:t> Camaro (Bumblebee)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f79787b5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9f79787b5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Batmobile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79787b5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f79787b5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Lexus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f79787b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f79787b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Ferrari 488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f79787b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9f79787b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Ferrari 308 GTS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f79787b5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f79787b5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Pontiac Firebird (Trans Am)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f79787b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f79787b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Jeep Wrangler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79787b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9f79787b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Ectomobile/Ecto-1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79787b5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79787b5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Maserati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f79787b5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9f79787b5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Mercedes-Benz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9f79787b5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9f79787b5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 Mater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9f79787b5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9f79787b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Pontiac Aztek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f79787b5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f79787b5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Volkswagen bus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f79787b5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f79787b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f79787b5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f79787b5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Ford Crown Victoria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9f79787b5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9f79787b5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Subaru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f79787b5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f79787b5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1967 chevy impala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f79787b5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f79787b5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cooper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f79787b5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f79787b5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Lightning McQueen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79787b5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79787b5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Porsche 911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f79787b5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f79787b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1970 Dodge Charger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f79787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f79787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Trabant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f79787b5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f79787b5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 Cruiser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f79787b5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f79787b5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Tesla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f79787b5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f79787b5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79787b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79787b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Nissan cube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f79787b5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f79787b5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Cadillac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f79787b5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f79787b5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Jaguar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79787b5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f79787b5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F150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Herbie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79787b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79787b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Aston Martin DB5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79787b5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79787b5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Delorean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79787b5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f79787b5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Invisible Boatmobile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79787b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79787b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Bluesmobile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f79787b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f79787b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Rivian R1T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9f79787b5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9f79787b5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Corvette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f79787b5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f79787b5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cybertruck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f79787b5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f79787b5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Volkswagen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9f79787b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9f79787b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Kia Soul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f79787b5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f79787b5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Ford Model 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f79787b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f79787b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Mercedes G Wagon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9f79787b5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9f79787b5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Mystery Machine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f79787b5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f79787b5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Toyota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79787b5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f79787b5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Hummer limo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9f79787b5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9f79787b5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Citroen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f79787b5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9f79787b5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Saab 900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f79787b5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f79787b5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Polestar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88" y="659725"/>
            <a:ext cx="5150225" cy="38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63" y="1022300"/>
            <a:ext cx="3947275" cy="29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38" y="152400"/>
            <a:ext cx="72653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/>
          <p:nvPr/>
        </p:nvSpPr>
        <p:spPr>
          <a:xfrm>
            <a:off x="1118150" y="239550"/>
            <a:ext cx="7060200" cy="466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763" y="837613"/>
            <a:ext cx="6780475" cy="34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663" y="1107500"/>
            <a:ext cx="3904675" cy="29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75" y="152400"/>
            <a:ext cx="77667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3" y="152400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13" y="181963"/>
            <a:ext cx="6372775" cy="47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0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314325"/>
            <a:ext cx="857250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75" y="1070238"/>
            <a:ext cx="4004050" cy="30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812" y="1142113"/>
            <a:ext cx="3812375" cy="28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775" y="152400"/>
            <a:ext cx="338444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63" y="152400"/>
            <a:ext cx="76804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925" y="152400"/>
            <a:ext cx="69621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028700"/>
            <a:ext cx="57150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0713"/>
            <a:ext cx="8839200" cy="434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75" y="1070238"/>
            <a:ext cx="4004050" cy="30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38" y="152400"/>
            <a:ext cx="84151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25" y="152400"/>
            <a:ext cx="80615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00" y="152400"/>
            <a:ext cx="72872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9863"/>
            <a:ext cx="8839200" cy="2943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00" y="558176"/>
            <a:ext cx="6361800" cy="38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88" y="787938"/>
            <a:ext cx="4756825" cy="35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463" y="1107500"/>
            <a:ext cx="3791075" cy="28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25" y="152400"/>
            <a:ext cx="76522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700" y="1001025"/>
            <a:ext cx="4188600" cy="31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850" y="1277888"/>
            <a:ext cx="3450300" cy="25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75" y="322188"/>
            <a:ext cx="6748699" cy="44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38" y="152400"/>
            <a:ext cx="655632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0175"/>
            <a:ext cx="8839200" cy="475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3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188" y="1027638"/>
            <a:ext cx="4117625" cy="30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5" y="152400"/>
            <a:ext cx="81551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750" y="1251263"/>
            <a:ext cx="3521300" cy="264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463"/>
            <a:ext cx="8839200" cy="464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25" y="152400"/>
            <a:ext cx="684456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2417350" y="1160750"/>
            <a:ext cx="2481300" cy="1022400"/>
          </a:xfrm>
          <a:prstGeom prst="rect">
            <a:avLst/>
          </a:prstGeom>
          <a:solidFill>
            <a:srgbClr val="D0E4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/>
          <p:nvPr/>
        </p:nvSpPr>
        <p:spPr>
          <a:xfrm>
            <a:off x="2165100" y="1451900"/>
            <a:ext cx="369300" cy="440100"/>
          </a:xfrm>
          <a:prstGeom prst="rect">
            <a:avLst/>
          </a:prstGeom>
          <a:solidFill>
            <a:srgbClr val="D0E4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713" y="1190038"/>
            <a:ext cx="3684575" cy="27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2128050" y="287550"/>
            <a:ext cx="4887900" cy="45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762" y="1166075"/>
            <a:ext cx="3748475" cy="2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2513"/>
            <a:ext cx="8839200" cy="461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